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2" r:id="rId5"/>
    <p:sldId id="282" r:id="rId6"/>
    <p:sldId id="283" r:id="rId7"/>
    <p:sldId id="284" r:id="rId8"/>
    <p:sldId id="285" r:id="rId9"/>
    <p:sldId id="263" r:id="rId10"/>
    <p:sldId id="275" r:id="rId11"/>
    <p:sldId id="264" r:id="rId12"/>
    <p:sldId id="265" r:id="rId13"/>
    <p:sldId id="266" r:id="rId14"/>
    <p:sldId id="272" r:id="rId15"/>
    <p:sldId id="269" r:id="rId16"/>
    <p:sldId id="271" r:id="rId17"/>
    <p:sldId id="274" r:id="rId18"/>
    <p:sldId id="281" r:id="rId19"/>
    <p:sldId id="259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&#1080;&#1089;&#1087;&#1086;&#1083;&#1100;&#1079;&#1091;&#1077;&#1084;&#1099;&#1077;-&#1080;&#1085;&#1090;&#1077;&#1088;&#1085;&#1077;&#1090;-&#1080;&#1089;&#1090;&#1086;&#1095;&#1085;&#1080;&#1082;&#1080;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EC370-9816-4CB7-A9F5-854A1133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Примечание: долгота восходящего узла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7484C-B7DD-49D6-81C5-80ACAADB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33C0D-FD93-4033-A65A-3D56D055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8" b="9785"/>
          <a:stretch/>
        </p:blipFill>
        <p:spPr>
          <a:xfrm>
            <a:off x="2805022" y="1066800"/>
            <a:ext cx="6581955" cy="56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1066800"/>
            <a:ext cx="7514896" cy="56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1069516"/>
            <a:ext cx="10549975" cy="54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09" y="1066800"/>
            <a:ext cx="7352582" cy="55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6F617-C94F-4AA6-A405-1F0577715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6DBE2-8268-41BC-A660-C0CD22310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3"/>
            <a:ext cx="10131425" cy="497744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000" dirty="0"/>
              <a:t> - </a:t>
            </a:r>
            <a:r>
              <a:rPr lang="ru-RU" sz="20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000" dirty="0"/>
              <a:t> - </a:t>
            </a:r>
            <a:r>
              <a:rPr lang="ru-RU" sz="2000" dirty="0"/>
              <a:t>тема с форума </a:t>
            </a:r>
            <a:r>
              <a:rPr lang="en-US" sz="2000" dirty="0" err="1"/>
              <a:t>Sources.Ru</a:t>
            </a:r>
            <a:r>
              <a:rPr lang="en-US" sz="2000" dirty="0"/>
              <a:t> (</a:t>
            </a:r>
            <a:r>
              <a:rPr lang="ru-RU" sz="20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0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0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Официальная документация к библиотеке </a:t>
            </a:r>
            <a:r>
              <a:rPr lang="en-US" sz="20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StackOverflow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000" b="0" i="0" dirty="0">
                <a:effectLst/>
              </a:rPr>
              <a:t>Обсуждения на форуме </a:t>
            </a:r>
            <a:r>
              <a:rPr lang="en-US" sz="2000" b="0" i="0" dirty="0" err="1">
                <a:effectLst/>
              </a:rPr>
              <a:t>OverCoder</a:t>
            </a:r>
            <a:r>
              <a:rPr lang="en-US" sz="2000" b="0" i="0" dirty="0">
                <a:effectLst/>
              </a:rPr>
              <a:t> (</a:t>
            </a:r>
            <a:r>
              <a:rPr lang="ru-RU" sz="2000" b="0" i="0" dirty="0">
                <a:effectLst/>
              </a:rPr>
              <a:t>настройка </a:t>
            </a:r>
            <a:r>
              <a:rPr lang="en-US" sz="2000" b="0" i="0" dirty="0">
                <a:effectLst/>
              </a:rPr>
              <a:t>matplotlib)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000" dirty="0"/>
              <a:t> - </a:t>
            </a:r>
            <a:r>
              <a:rPr lang="ru-RU" sz="2000" dirty="0"/>
              <a:t>учебный материал с портала </a:t>
            </a:r>
            <a:r>
              <a:rPr lang="en-US" sz="2000" dirty="0" err="1"/>
              <a:t>GeeksForGeeks</a:t>
            </a:r>
            <a:r>
              <a:rPr lang="en-US" sz="2000" dirty="0"/>
              <a:t> "How to implement linear interpolation in Python</a:t>
            </a:r>
            <a:endParaRPr lang="ru-RU" sz="20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000" dirty="0"/>
              <a:t>Подробнее см. </a:t>
            </a:r>
            <a:r>
              <a:rPr lang="ru-RU" sz="20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0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0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2" y="2577734"/>
            <a:ext cx="11192773" cy="1664898"/>
          </a:xfrm>
        </p:spPr>
        <p:txBody>
          <a:bodyPr>
            <a:normAutofit/>
          </a:bodyPr>
          <a:lstStyle/>
          <a:p>
            <a:pPr marL="449263" indent="-449263"/>
            <a:r>
              <a:rPr lang="ru-RU" sz="2800" dirty="0"/>
              <a:t>Создать программу, выполняющую моделирование двойной звёздной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234005"/>
            <a:ext cx="5973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Проанализировать полученные графические изображения изменения параметров во времени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F6280-CFD8-29DC-E0CA-8DF284AC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51" y="3674853"/>
            <a:ext cx="5287678" cy="30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22053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Операционная система </a:t>
            </a:r>
            <a:r>
              <a:rPr lang="en-US" sz="2800" dirty="0"/>
              <a:t>Windows 10 Home</a:t>
            </a:r>
            <a:endParaRPr lang="ru-RU" sz="2800" dirty="0"/>
          </a:p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3" y="5514738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601" y="34004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3461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am Community :: Guide :: Настройка и оптимизации Windows 10 и CS:GO для  поднятия FPS">
            <a:extLst>
              <a:ext uri="{FF2B5EF4-FFF2-40B4-BE49-F238E27FC236}">
                <a16:creationId xmlns:a16="http://schemas.microsoft.com/office/drawing/2014/main" id="{837FAACD-AD22-44B7-BAF3-F717019E4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4412" r="2755" b="3279"/>
          <a:stretch/>
        </p:blipFill>
        <p:spPr bwMode="auto">
          <a:xfrm>
            <a:off x="10287417" y="3340882"/>
            <a:ext cx="1494828" cy="14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16" y="1170979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5" y="5256773"/>
            <a:ext cx="1470068" cy="14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49" y="5202534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картинной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E94EB-1084-FAB5-E69E-373794C2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Вычисление истинной аномалии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0287" y="1413055"/>
                <a:ext cx="10131425" cy="2344133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Производится путём численного решения уравнения Кеплера методом итераций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0287" y="1413055"/>
                <a:ext cx="10131425" cy="2344133"/>
              </a:xfrm>
              <a:blipFill>
                <a:blip r:embed="rId2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7BA690-F15C-8E20-6F32-3BD4821E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82" y="3716408"/>
            <a:ext cx="2907670" cy="29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AB9D51-82D9-DCFA-0CB1-6655C64C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2" y="2381061"/>
            <a:ext cx="7840647" cy="42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  <a:blipFill>
                <a:blip r:embed="rId2"/>
                <a:stretch>
                  <a:fillRect l="-15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30D1E-E63D-D190-E272-3C033DA6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82" y="1267485"/>
            <a:ext cx="6124322" cy="55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727D1-9BB6-4935-C39F-E6D3F319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9" y="4243729"/>
            <a:ext cx="11927240" cy="25618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CAE4AE-4309-C191-8139-5BE29CF6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475" y="1839384"/>
            <a:ext cx="11895047" cy="20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CEECA-B210-0BE1-D5FF-0C31B5F8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Проверка дисков звёзд на наложение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7D24D6-41AB-AB48-CE97-26C5F459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152" y="1104709"/>
            <a:ext cx="9261696" cy="5573781"/>
          </a:xfrm>
        </p:spPr>
      </p:pic>
    </p:spTree>
    <p:extLst>
      <p:ext uri="{BB962C8B-B14F-4D97-AF65-F5344CB8AC3E}">
        <p14:creationId xmlns:p14="http://schemas.microsoft.com/office/powerpoint/2010/main" val="338126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1132</TotalTime>
  <Words>709</Words>
  <Application>Microsoft Office PowerPoint</Application>
  <PresentationFormat>Широкоэкранный</PresentationFormat>
  <Paragraphs>128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Небесная</vt:lpstr>
      <vt:lpstr>Компьютерное моделирование кривой блеска затменной звёздной системы</vt:lpstr>
      <vt:lpstr>Цель</vt:lpstr>
      <vt:lpstr>Используемые технологии и софт</vt:lpstr>
      <vt:lpstr>Алгоритм работы программы</vt:lpstr>
      <vt:lpstr>Вычисление истинной аномалии</vt:lpstr>
      <vt:lpstr>Расчёт расстояния между центрами в картинной плоскости</vt:lpstr>
      <vt:lpstr>Расчёт расстояния между центрами в картинной плоскости</vt:lpstr>
      <vt:lpstr>Проверка дисков звёзд на наложение</vt:lpstr>
      <vt:lpstr>Хранение данных</vt:lpstr>
      <vt:lpstr>Примечание: долгота восходящего узла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Заключение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77</cp:revision>
  <dcterms:created xsi:type="dcterms:W3CDTF">2022-06-30T06:48:26Z</dcterms:created>
  <dcterms:modified xsi:type="dcterms:W3CDTF">2022-07-16T00:50:06Z</dcterms:modified>
</cp:coreProperties>
</file>